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55299-4C60-4175-BD75-2BAD6D705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D081E39-E185-41F7-8832-808076470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8A7C8F-6C28-4B76-8043-7846ADF2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F34C74-38BE-4FB6-BCA0-7760912C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2F7DCB-C8EC-404D-86E1-1DD1711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58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85CA49-8EE3-4153-BDE2-EB857C20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C25E08-C8A1-4E78-AEC3-073D44436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3BC7BE-BE5A-472D-B8B2-01C209CA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D1CE05-5F21-4627-90B4-E94E7660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83FF8E-2385-477F-8829-70BF9689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5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C354364-3EB9-4957-8C7A-84B047E8F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FEFCCE0-5683-4C22-BA42-DCA51A41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9E727-60C5-401B-826E-78D05B20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B9056A-1A7A-47F6-96C4-C9A5D19D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75E0BC-7436-4C90-BB4E-229B2E9F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75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725E1-5C73-4560-AD2D-3B182DB9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DF4A68-9D60-4595-8403-87233B61A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D72C09-7294-4429-811A-7DB36A10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95B6B5-DB0A-46D0-B3E4-72D1A714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5379F6-523B-4E40-939E-4B6ECFC8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84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ADF7F-3EEE-4930-BFD7-1FD6C537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B348CE-05FD-4E05-B3D5-25A32B7D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E229D-FDB1-4869-9B66-B3859449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A55AAF-6FF4-4391-96C8-3B67C8B4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72A4A0-2E91-4472-AF18-F9C9FF16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608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B796F5-984C-46F8-B9C9-0604991B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1214E7-236C-4CCD-AFCD-43773008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D72EFF-7E57-4832-B42E-E2C44519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84B656-4CE4-48FF-A166-E87F7897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E41AB9-0A4F-41ED-B494-3F451091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BA442C-591C-4809-A8E9-FD355185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95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7DE5EA-9E89-4BAE-B10B-0787DDAF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74F84C-42E3-434E-B337-71C4E7318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A94B99-BACA-459A-AC00-D57751F94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5171BAF-28F6-4E64-B8F9-74F65F62A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36108C-066C-4EBD-A3E2-4870B3031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325FE4E-82CF-49D3-BE74-BE7D9340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B9C29ED-D23B-475E-AAC7-BA0AB3C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EC0AC4-E476-4A93-A44E-807D7090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2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9E3E1A-05A7-4647-876D-3FA4C707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D38853-6130-4FFE-86C3-B7A10B2C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F4D686-6330-41FA-95DE-F69DD4FD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0577CF-C887-4203-B520-5A2A1E7B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03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F7DC457-43BF-44D7-A324-874B1496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70A9D-61F6-459A-B124-9720F90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BBDFBC-1472-44E4-9A5E-0AF3AB22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6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8E994-3F0E-475A-BF81-0A6082A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515423-BFC4-4201-A24E-45C5CE94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83F1741-1A0B-4743-ACBF-9B53645E8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8962B4-9081-4F39-998C-0EEFF332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68E103-91D6-450C-B80B-196F4FA3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F13769-9D69-4820-9577-34670219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75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C6839-7632-4124-AC4B-FB700D90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58CE18-6416-432A-AB8C-EA79B658D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4DEB93-3FE8-4119-804F-1FD83737E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AA5BAC7-DF24-40EB-A0F1-7F11BAC8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3C357F-73C9-4623-BD66-5832F586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0B4DE0-8A2F-47A6-A0FD-8B98EB66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2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50F93E-E66D-4D11-BE5C-6B2EFB8D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422CBC-CC57-443E-8AC1-FB6B9AEB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4905E-3AFC-43FC-AAFC-F3F995BC1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81EA1-CB81-4828-877C-52BA1D69EEAE}" type="datetimeFigureOut">
              <a:rPr kumimoji="1" lang="ja-JP" altLang="en-US" smtClean="0"/>
              <a:t>2020/11/10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F7C2B3-23D8-491A-9156-6F8B53F63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528865-83BD-45CD-AE7A-A62F49ED2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93C47-601B-4919-A3E8-8871CBE637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04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人, 衣料, 水, 座る が含まれている画像&#10;&#10;自動的に生成された説明">
            <a:extLst>
              <a:ext uri="{FF2B5EF4-FFF2-40B4-BE49-F238E27FC236}">
                <a16:creationId xmlns:a16="http://schemas.microsoft.com/office/drawing/2014/main" id="{EA02EAC0-8E73-413C-8FA3-8C554BE9C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2" y="1070634"/>
            <a:ext cx="3723240" cy="4736277"/>
          </a:xfrm>
          <a:prstGeom prst="rect">
            <a:avLst/>
          </a:prstGeom>
        </p:spPr>
      </p:pic>
      <p:pic>
        <p:nvPicPr>
          <p:cNvPr id="11" name="図 10" descr="コンピューターの画面&#10;&#10;自動的に生成された説明">
            <a:extLst>
              <a:ext uri="{FF2B5EF4-FFF2-40B4-BE49-F238E27FC236}">
                <a16:creationId xmlns:a16="http://schemas.microsoft.com/office/drawing/2014/main" id="{8E698D63-DD48-45AD-A094-3DE5B695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A272FB-2E0B-42FB-A7A2-3C7DDC9A3B65}"/>
              </a:ext>
            </a:extLst>
          </p:cNvPr>
          <p:cNvSpPr txBox="1"/>
          <p:nvPr/>
        </p:nvSpPr>
        <p:spPr>
          <a:xfrm>
            <a:off x="4119513" y="350651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ICONIQ</a:t>
            </a:r>
            <a:endParaRPr kumimoji="1" lang="ja-JP" altLang="en-US" dirty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EE5B50A-CFD0-4D6F-B1E7-ADB429B9884D}"/>
              </a:ext>
            </a:extLst>
          </p:cNvPr>
          <p:cNvSpPr txBox="1"/>
          <p:nvPr/>
        </p:nvSpPr>
        <p:spPr>
          <a:xfrm>
            <a:off x="4119513" y="5159892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レアカード</a:t>
            </a:r>
            <a:endParaRPr kumimoji="1" lang="en-US" altLang="ja-JP" dirty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  <a:p>
            <a:endParaRPr lang="en-US" altLang="ja-JP" dirty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もっと頑張ってほしかった人</a:t>
            </a:r>
          </a:p>
        </p:txBody>
      </p:sp>
    </p:spTree>
    <p:extLst>
      <p:ext uri="{BB962C8B-B14F-4D97-AF65-F5344CB8AC3E}">
        <p14:creationId xmlns:p14="http://schemas.microsoft.com/office/powerpoint/2010/main" val="50187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, 人, 男, 探す が含まれている画像&#10;&#10;自動的に生成された説明">
            <a:extLst>
              <a:ext uri="{FF2B5EF4-FFF2-40B4-BE49-F238E27FC236}">
                <a16:creationId xmlns:a16="http://schemas.microsoft.com/office/drawing/2014/main" id="{596F5FFD-AB07-4655-9BCF-8183F7966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50" y="1112365"/>
            <a:ext cx="4001677" cy="5090474"/>
          </a:xfrm>
          <a:prstGeom prst="rect">
            <a:avLst/>
          </a:prstGeom>
        </p:spPr>
      </p:pic>
      <p:pic>
        <p:nvPicPr>
          <p:cNvPr id="3" name="図 2" descr="モニター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A6E6411-D2BE-48D7-8E09-75A419E8B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235FC9-C07D-4790-9534-86A68C9C4AA2}"/>
              </a:ext>
            </a:extLst>
          </p:cNvPr>
          <p:cNvSpPr txBox="1"/>
          <p:nvPr/>
        </p:nvSpPr>
        <p:spPr>
          <a:xfrm>
            <a:off x="4119513" y="350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橋〇環奈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FF50FE-C2B4-4CCC-B6F2-7737F3E9D218}"/>
              </a:ext>
            </a:extLst>
          </p:cNvPr>
          <p:cNvSpPr txBox="1"/>
          <p:nvPr/>
        </p:nvSpPr>
        <p:spPr>
          <a:xfrm>
            <a:off x="4119513" y="51598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福岡の人、変顔うまい。</a:t>
            </a:r>
          </a:p>
        </p:txBody>
      </p:sp>
    </p:spTree>
    <p:extLst>
      <p:ext uri="{BB962C8B-B14F-4D97-AF65-F5344CB8AC3E}">
        <p14:creationId xmlns:p14="http://schemas.microsoft.com/office/powerpoint/2010/main" val="198929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, 水, 男, 女性 が含まれている画像&#10;&#10;自動的に生成された説明">
            <a:extLst>
              <a:ext uri="{FF2B5EF4-FFF2-40B4-BE49-F238E27FC236}">
                <a16:creationId xmlns:a16="http://schemas.microsoft.com/office/drawing/2014/main" id="{318D9342-298C-452D-AF79-5E6AA876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77" y="1150070"/>
            <a:ext cx="3875700" cy="4930219"/>
          </a:xfrm>
          <a:prstGeom prst="rect">
            <a:avLst/>
          </a:prstGeom>
        </p:spPr>
      </p:pic>
      <p:pic>
        <p:nvPicPr>
          <p:cNvPr id="3" name="図 2" descr="モニター, コンピュータ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7DBB356-6B56-4B3E-8851-E1444608E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5D51B4-E390-4B11-A104-B16EF2B2CAA4}"/>
              </a:ext>
            </a:extLst>
          </p:cNvPr>
          <p:cNvSpPr txBox="1"/>
          <p:nvPr/>
        </p:nvSpPr>
        <p:spPr>
          <a:xfrm>
            <a:off x="4119513" y="350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桐〇美玲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4D4CE7-59E4-4334-A257-C180749451FF}"/>
              </a:ext>
            </a:extLst>
          </p:cNvPr>
          <p:cNvSpPr txBox="1"/>
          <p:nvPr/>
        </p:nvSpPr>
        <p:spPr>
          <a:xfrm>
            <a:off x="4119513" y="515989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三浦の嫁</a:t>
            </a:r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、ガリガリ。</a:t>
            </a:r>
          </a:p>
        </p:txBody>
      </p:sp>
    </p:spTree>
    <p:extLst>
      <p:ext uri="{BB962C8B-B14F-4D97-AF65-F5344CB8AC3E}">
        <p14:creationId xmlns:p14="http://schemas.microsoft.com/office/powerpoint/2010/main" val="30236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男, 人, 衣料, 屋外 が含まれている画像&#10;&#10;自動的に生成された説明">
            <a:extLst>
              <a:ext uri="{FF2B5EF4-FFF2-40B4-BE49-F238E27FC236}">
                <a16:creationId xmlns:a16="http://schemas.microsoft.com/office/drawing/2014/main" id="{45130129-1D0E-48E0-919E-DA62BDC90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67" y="1146336"/>
            <a:ext cx="4012025" cy="5103636"/>
          </a:xfrm>
          <a:prstGeom prst="rect">
            <a:avLst/>
          </a:prstGeom>
        </p:spPr>
      </p:pic>
      <p:pic>
        <p:nvPicPr>
          <p:cNvPr id="3" name="図 2" descr="モニター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51FE670-6171-44D0-B662-5DBAE9A2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EA82C9-1F3D-46C2-B789-35D88F5C03DF}"/>
              </a:ext>
            </a:extLst>
          </p:cNvPr>
          <p:cNvSpPr txBox="1"/>
          <p:nvPr/>
        </p:nvSpPr>
        <p:spPr>
          <a:xfrm>
            <a:off x="4119513" y="350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〇</a:t>
            </a:r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瀬すず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701344-6688-4E75-BCB2-732D617C16C5}"/>
              </a:ext>
            </a:extLst>
          </p:cNvPr>
          <p:cNvSpPr txBox="1"/>
          <p:nvPr/>
        </p:nvSpPr>
        <p:spPr>
          <a:xfrm>
            <a:off x="4119513" y="5159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姉と仲良し。</a:t>
            </a:r>
          </a:p>
        </p:txBody>
      </p:sp>
    </p:spTree>
    <p:extLst>
      <p:ext uri="{BB962C8B-B14F-4D97-AF65-F5344CB8AC3E}">
        <p14:creationId xmlns:p14="http://schemas.microsoft.com/office/powerpoint/2010/main" val="301295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, 人, 男, 傘 が含まれている画像&#10;&#10;自動的に生成された説明">
            <a:extLst>
              <a:ext uri="{FF2B5EF4-FFF2-40B4-BE49-F238E27FC236}">
                <a16:creationId xmlns:a16="http://schemas.microsoft.com/office/drawing/2014/main" id="{38BBEE18-189D-4249-947C-D9743664F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72" y="1093510"/>
            <a:ext cx="3901636" cy="4963212"/>
          </a:xfrm>
          <a:prstGeom prst="rect">
            <a:avLst/>
          </a:prstGeom>
        </p:spPr>
      </p:pic>
      <p:pic>
        <p:nvPicPr>
          <p:cNvPr id="3" name="図 2" descr="モニター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92CF57F-F0C3-49EE-A90E-B2B450F3A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CA339D-3F1C-4BF2-8D12-C11B72DCA7E2}"/>
              </a:ext>
            </a:extLst>
          </p:cNvPr>
          <p:cNvSpPr txBox="1"/>
          <p:nvPr/>
        </p:nvSpPr>
        <p:spPr>
          <a:xfrm>
            <a:off x="4119513" y="3506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沢尻エ〇カ</a:t>
            </a:r>
            <a:endParaRPr kumimoji="1" lang="ja-JP" altLang="en-US" dirty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B5BE29-9AA8-4DFB-BCA0-EF051E3191F6}"/>
              </a:ext>
            </a:extLst>
          </p:cNvPr>
          <p:cNvSpPr txBox="1"/>
          <p:nvPr/>
        </p:nvSpPr>
        <p:spPr>
          <a:xfrm>
            <a:off x="4119513" y="5159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アハハ。</a:t>
            </a:r>
          </a:p>
        </p:txBody>
      </p:sp>
    </p:spTree>
    <p:extLst>
      <p:ext uri="{BB962C8B-B14F-4D97-AF65-F5344CB8AC3E}">
        <p14:creationId xmlns:p14="http://schemas.microsoft.com/office/powerpoint/2010/main" val="286175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, 衣料, 屋外, 水 が含まれている画像&#10;&#10;自動的に生成された説明">
            <a:extLst>
              <a:ext uri="{FF2B5EF4-FFF2-40B4-BE49-F238E27FC236}">
                <a16:creationId xmlns:a16="http://schemas.microsoft.com/office/drawing/2014/main" id="{C4014273-055A-494C-B6FB-F7DDEF63A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98" y="959177"/>
            <a:ext cx="3883110" cy="4939645"/>
          </a:xfrm>
          <a:prstGeom prst="rect">
            <a:avLst/>
          </a:prstGeom>
        </p:spPr>
      </p:pic>
      <p:pic>
        <p:nvPicPr>
          <p:cNvPr id="3" name="図 2" descr="モニター, コンピュータ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14A2BCD-316D-41A5-8E9B-409E51BE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519846-BADD-431F-9B79-693F3DD0B90D}"/>
              </a:ext>
            </a:extLst>
          </p:cNvPr>
          <p:cNvSpPr txBox="1"/>
          <p:nvPr/>
        </p:nvSpPr>
        <p:spPr>
          <a:xfrm>
            <a:off x="4119513" y="350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佐〇木希</a:t>
            </a:r>
            <a:endParaRPr kumimoji="1" lang="ja-JP" altLang="en-US" dirty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62E15B-224C-4CF1-A47A-7BFA8236E56F}"/>
              </a:ext>
            </a:extLst>
          </p:cNvPr>
          <p:cNvSpPr txBox="1"/>
          <p:nvPr/>
        </p:nvSpPr>
        <p:spPr>
          <a:xfrm>
            <a:off x="4119513" y="5159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トイレの</a:t>
            </a:r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嫁</a:t>
            </a:r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4219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, 衣料, 水, 女性 が含まれている画像&#10;&#10;自動的に生成された説明">
            <a:extLst>
              <a:ext uri="{FF2B5EF4-FFF2-40B4-BE49-F238E27FC236}">
                <a16:creationId xmlns:a16="http://schemas.microsoft.com/office/drawing/2014/main" id="{0D4AF535-7275-4444-B3F3-D2E9C727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1" y="999241"/>
            <a:ext cx="3820560" cy="4860076"/>
          </a:xfrm>
          <a:prstGeom prst="rect">
            <a:avLst/>
          </a:prstGeom>
        </p:spPr>
      </p:pic>
      <p:pic>
        <p:nvPicPr>
          <p:cNvPr id="3" name="図 2" descr="モニター, コンピュータ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DDA405-02F8-40DB-AC78-96A6BE10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6" y="0"/>
            <a:ext cx="470490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CE8965-5FB2-47DE-AAE7-F681C7AA53FB}"/>
              </a:ext>
            </a:extLst>
          </p:cNvPr>
          <p:cNvSpPr txBox="1"/>
          <p:nvPr/>
        </p:nvSpPr>
        <p:spPr>
          <a:xfrm>
            <a:off x="4119513" y="3506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北川〇子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63C65-763D-42E7-9783-49DB1164AB9D}"/>
              </a:ext>
            </a:extLst>
          </p:cNvPr>
          <p:cNvSpPr txBox="1"/>
          <p:nvPr/>
        </p:nvSpPr>
        <p:spPr>
          <a:xfrm>
            <a:off x="4119513" y="51598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ウィッシュの</a:t>
            </a:r>
            <a:r>
              <a:rPr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嫁</a:t>
            </a:r>
            <a:r>
              <a:rPr kumimoji="1" lang="ja-JP" altLang="en-US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1594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55</Words>
  <Application>Microsoft Office PowerPoint</Application>
  <PresentationFormat>ワイド画面</PresentationFormat>
  <Paragraphs>16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A-OTF 新ゴ Pro R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牛島 卓斗</dc:creator>
  <cp:lastModifiedBy>牛島 卓斗</cp:lastModifiedBy>
  <cp:revision>2</cp:revision>
  <dcterms:created xsi:type="dcterms:W3CDTF">2020-11-10T12:49:36Z</dcterms:created>
  <dcterms:modified xsi:type="dcterms:W3CDTF">2020-11-10T13:03:54Z</dcterms:modified>
</cp:coreProperties>
</file>